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3C22-5E36-4E65-9408-C96E42DCF53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43F8-E32F-4D99-BC5B-4596A98A7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9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3C22-5E36-4E65-9408-C96E42DCF53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43F8-E32F-4D99-BC5B-4596A98A7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76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3C22-5E36-4E65-9408-C96E42DCF53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43F8-E32F-4D99-BC5B-4596A98A7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78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3C22-5E36-4E65-9408-C96E42DCF53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43F8-E32F-4D99-BC5B-4596A98A7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49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3C22-5E36-4E65-9408-C96E42DCF53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43F8-E32F-4D99-BC5B-4596A98A7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2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3C22-5E36-4E65-9408-C96E42DCF53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43F8-E32F-4D99-BC5B-4596A98A7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77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3C22-5E36-4E65-9408-C96E42DCF53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43F8-E32F-4D99-BC5B-4596A98A7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83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3C22-5E36-4E65-9408-C96E42DCF53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43F8-E32F-4D99-BC5B-4596A98A7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93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3C22-5E36-4E65-9408-C96E42DCF53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43F8-E32F-4D99-BC5B-4596A98A7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4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3C22-5E36-4E65-9408-C96E42DCF53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43F8-E32F-4D99-BC5B-4596A98A7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52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3C22-5E36-4E65-9408-C96E42DCF53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43F8-E32F-4D99-BC5B-4596A98A7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92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A3C22-5E36-4E65-9408-C96E42DCF53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43F8-E32F-4D99-BC5B-4596A98A7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34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6405B3-DA92-BF51-DB2A-C4313916A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9BC259-F033-1965-5398-63A679EB44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BB1CA05-C408-DB93-4679-F7D1FF2BF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5121215" cy="1069181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DD9EA5-F243-7F8D-CD1E-004B6F216F7D}"/>
              </a:ext>
            </a:extLst>
          </p:cNvPr>
          <p:cNvSpPr txBox="1"/>
          <p:nvPr/>
        </p:nvSpPr>
        <p:spPr>
          <a:xfrm>
            <a:off x="4529138" y="9380248"/>
            <a:ext cx="2858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■ ■ ■ ■株式会社</a:t>
            </a:r>
            <a:endParaRPr kumimoji="1" lang="en-US" altLang="ja-JP" sz="1600" dirty="0"/>
          </a:p>
          <a:p>
            <a:r>
              <a:rPr kumimoji="1" lang="ja-JP" altLang="en-US" sz="1600" dirty="0"/>
              <a:t>■ ■県■ ■市■ ■ ■ ■</a:t>
            </a:r>
            <a:endParaRPr kumimoji="1" lang="en-US" altLang="ja-JP" sz="1600" dirty="0"/>
          </a:p>
          <a:p>
            <a:r>
              <a:rPr kumimoji="1" lang="ja-JP" altLang="en-US" sz="1600" dirty="0"/>
              <a:t>電話　 ■ ■ ■ ■ ■ ■ ■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65818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CC79356-7643-929D-A15D-6331512CA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5121215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1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24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徳武産業㈱　串田 光</dc:creator>
  <cp:lastModifiedBy>徳武産業㈱　串田 光</cp:lastModifiedBy>
  <cp:revision>1</cp:revision>
  <dcterms:created xsi:type="dcterms:W3CDTF">2025-11-21T07:32:14Z</dcterms:created>
  <dcterms:modified xsi:type="dcterms:W3CDTF">2025-11-21T07:33:45Z</dcterms:modified>
</cp:coreProperties>
</file>