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32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徳武産業㈱　串田 光" userId="d9da6c06-eee1-4aaf-bf7e-a2e8f3548cda" providerId="ADAL" clId="{3B173E2F-3F09-41C8-BB1C-8761F5C18161}"/>
    <pc:docChg chg="modSld">
      <pc:chgData name="徳武産業㈱　串田 光" userId="d9da6c06-eee1-4aaf-bf7e-a2e8f3548cda" providerId="ADAL" clId="{3B173E2F-3F09-41C8-BB1C-8761F5C18161}" dt="2026-04-27T07:43:23.947" v="1" actId="20577"/>
      <pc:docMkLst>
        <pc:docMk/>
      </pc:docMkLst>
      <pc:sldChg chg="modSp mod">
        <pc:chgData name="徳武産業㈱　串田 光" userId="d9da6c06-eee1-4aaf-bf7e-a2e8f3548cda" providerId="ADAL" clId="{3B173E2F-3F09-41C8-BB1C-8761F5C18161}" dt="2026-04-27T07:43:23.947" v="1" actId="20577"/>
        <pc:sldMkLst>
          <pc:docMk/>
          <pc:sldMk cId="2769396874" sldId="256"/>
        </pc:sldMkLst>
        <pc:spChg chg="mod">
          <ac:chgData name="徳武産業㈱　串田 光" userId="d9da6c06-eee1-4aaf-bf7e-a2e8f3548cda" providerId="ADAL" clId="{3B173E2F-3F09-41C8-BB1C-8761F5C18161}" dt="2026-04-27T07:43:23.947" v="1" actId="20577"/>
          <ac:spMkLst>
            <pc:docMk/>
            <pc:sldMk cId="2769396874" sldId="256"/>
            <ac:spMk id="2" creationId="{BC634580-EDFA-7DE1-0BC4-C04B2B5E697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95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69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612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3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06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414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0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65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53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8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65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4CF7DA-D2FA-48E4-A990-FC8F4F2DB722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E9458-4C17-4C12-AF5A-61E420530A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32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634580-EDFA-7DE1-0BC4-C04B2B5E69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ka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CB9A17E-DEC5-CF33-BC66-67A7A6A52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F719DB2-024F-BC50-0508-A48DDB5A23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7" y="-1"/>
            <a:ext cx="7560607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96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徳武産業㈱　串田 光</dc:creator>
  <cp:lastModifiedBy>徳武産業㈱　串田 光</cp:lastModifiedBy>
  <cp:revision>1</cp:revision>
  <dcterms:created xsi:type="dcterms:W3CDTF">2026-04-27T07:42:58Z</dcterms:created>
  <dcterms:modified xsi:type="dcterms:W3CDTF">2026-04-27T07:43:26Z</dcterms:modified>
</cp:coreProperties>
</file>