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3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4B6C-4318-4FB2-B53A-E627B563E1B0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52DD-476E-4B56-97ED-D437D5290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86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4B6C-4318-4FB2-B53A-E627B563E1B0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52DD-476E-4B56-97ED-D437D5290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930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4B6C-4318-4FB2-B53A-E627B563E1B0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52DD-476E-4B56-97ED-D437D5290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3462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4B6C-4318-4FB2-B53A-E627B563E1B0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52DD-476E-4B56-97ED-D437D5290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7323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4B6C-4318-4FB2-B53A-E627B563E1B0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52DD-476E-4B56-97ED-D437D5290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28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4B6C-4318-4FB2-B53A-E627B563E1B0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52DD-476E-4B56-97ED-D437D5290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7945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4B6C-4318-4FB2-B53A-E627B563E1B0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52DD-476E-4B56-97ED-D437D5290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2896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4B6C-4318-4FB2-B53A-E627B563E1B0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52DD-476E-4B56-97ED-D437D5290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2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4B6C-4318-4FB2-B53A-E627B563E1B0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52DD-476E-4B56-97ED-D437D5290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8166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4B6C-4318-4FB2-B53A-E627B563E1B0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52DD-476E-4B56-97ED-D437D5290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138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24B6C-4318-4FB2-B53A-E627B563E1B0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552DD-476E-4B56-97ED-D437D5290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394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24B6C-4318-4FB2-B53A-E627B563E1B0}" type="datetimeFigureOut">
              <a:rPr kumimoji="1" lang="ja-JP" altLang="en-US" smtClean="0"/>
              <a:t>2026/2/10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552DD-476E-4B56-97ED-D437D52902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7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FB87A4-A6E5-6931-D008-77FF3104D1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D4D7A75-96C2-C1A8-19D4-5639A53E12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E5761C7-1C99-391B-54DC-442C70D4D9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"/>
            <a:ext cx="7559675" cy="1069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35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D7B02D-F0C8-64D1-2750-A5C5996BA7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266D74B-6441-F025-BBA7-FF2FB23841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98C3252-E259-4918-F3B2-8C331F92C7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9"/>
            <a:ext cx="7559675" cy="10690495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D9F3DF4-EE32-4CE9-E2B7-A79A0A9F382D}"/>
              </a:ext>
            </a:extLst>
          </p:cNvPr>
          <p:cNvSpPr txBox="1"/>
          <p:nvPr/>
        </p:nvSpPr>
        <p:spPr>
          <a:xfrm>
            <a:off x="4203570" y="9301163"/>
            <a:ext cx="3076398" cy="958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■ ■ ■ ■株式会社</a:t>
            </a:r>
            <a:endParaRPr kumimoji="1" lang="en-US" altLang="ja-JP" dirty="0"/>
          </a:p>
          <a:p>
            <a:r>
              <a:rPr kumimoji="1" lang="ja-JP" altLang="en-US" dirty="0"/>
              <a:t>■ ■県■ ■市■ ■ ■ ■</a:t>
            </a:r>
            <a:endParaRPr kumimoji="1" lang="en-US" altLang="ja-JP" dirty="0"/>
          </a:p>
          <a:p>
            <a:r>
              <a:rPr kumimoji="1" lang="ja-JP" altLang="en-US" dirty="0"/>
              <a:t>電話　 ■ ■ ■ ■ ■ ■ ■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9891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</TotalTime>
  <Words>24</Words>
  <Application>Microsoft Office PowerPoint</Application>
  <PresentationFormat>ユーザー設定</PresentationFormat>
  <Paragraphs>3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徳武産業㈱　串田 光</dc:creator>
  <cp:lastModifiedBy>徳武産業㈱　串田 光</cp:lastModifiedBy>
  <cp:revision>1</cp:revision>
  <dcterms:created xsi:type="dcterms:W3CDTF">2026-02-10T08:08:16Z</dcterms:created>
  <dcterms:modified xsi:type="dcterms:W3CDTF">2026-02-10T08:09:47Z</dcterms:modified>
</cp:coreProperties>
</file>