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2" autoAdjust="0"/>
    <p:restoredTop sz="94660"/>
  </p:normalViewPr>
  <p:slideViewPr>
    <p:cSldViewPr snapToGrid="0">
      <p:cViewPr>
        <p:scale>
          <a:sx n="125" d="100"/>
          <a:sy n="125" d="100"/>
        </p:scale>
        <p:origin x="1566" y="-16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37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98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08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33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48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21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75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49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93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6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37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E8675-5FB0-4B64-951B-C58E6CADEBA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C4B48-D416-4797-97E6-19FDD9CFD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16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14103-51A9-F88B-E8AF-90449ADB15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1F11AE-9816-1BE9-93EA-830CFAD627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340BE7D-BD7D-F52B-EA45-80B16B6B4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9" y="0"/>
            <a:ext cx="7382116" cy="104394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E88374-8380-3280-3D75-E31E30BA5FD2}"/>
              </a:ext>
            </a:extLst>
          </p:cNvPr>
          <p:cNvSpPr txBox="1"/>
          <p:nvPr/>
        </p:nvSpPr>
        <p:spPr>
          <a:xfrm>
            <a:off x="4970957" y="9401483"/>
            <a:ext cx="24433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■ ■ ■ ■株式会社</a:t>
            </a:r>
            <a:endParaRPr kumimoji="1" lang="en-US" altLang="ja-JP" sz="1400" dirty="0"/>
          </a:p>
          <a:p>
            <a:r>
              <a:rPr kumimoji="1" lang="ja-JP" altLang="en-US" sz="1400" dirty="0"/>
              <a:t>■ ■県■ ■市■ ■ ■ ■</a:t>
            </a:r>
            <a:endParaRPr kumimoji="1" lang="en-US" altLang="ja-JP" sz="1400" dirty="0"/>
          </a:p>
          <a:p>
            <a:r>
              <a:rPr kumimoji="1" lang="ja-JP" altLang="en-US" sz="1400" dirty="0"/>
              <a:t>電話　 ■ ■ ■ ■ ■ ■ ■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72365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24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徳武産業㈱　串田 光</dc:creator>
  <cp:lastModifiedBy>徳武産業㈱　串田 光</cp:lastModifiedBy>
  <cp:revision>1</cp:revision>
  <dcterms:created xsi:type="dcterms:W3CDTF">2026-03-25T05:59:28Z</dcterms:created>
  <dcterms:modified xsi:type="dcterms:W3CDTF">2026-03-25T06:00:52Z</dcterms:modified>
</cp:coreProperties>
</file>