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C6BA-FD73-4905-9E81-4F3D151ACB1A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B5B-2340-44B1-89B4-F8A345FD6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65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C6BA-FD73-4905-9E81-4F3D151ACB1A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B5B-2340-44B1-89B4-F8A345FD6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37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C6BA-FD73-4905-9E81-4F3D151ACB1A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B5B-2340-44B1-89B4-F8A345FD6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40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C6BA-FD73-4905-9E81-4F3D151ACB1A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B5B-2340-44B1-89B4-F8A345FD6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89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C6BA-FD73-4905-9E81-4F3D151ACB1A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B5B-2340-44B1-89B4-F8A345FD6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64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C6BA-FD73-4905-9E81-4F3D151ACB1A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B5B-2340-44B1-89B4-F8A345FD6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00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C6BA-FD73-4905-9E81-4F3D151ACB1A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B5B-2340-44B1-89B4-F8A345FD6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24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C6BA-FD73-4905-9E81-4F3D151ACB1A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B5B-2340-44B1-89B4-F8A345FD6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24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C6BA-FD73-4905-9E81-4F3D151ACB1A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B5B-2340-44B1-89B4-F8A345FD6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22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C6BA-FD73-4905-9E81-4F3D151ACB1A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B5B-2340-44B1-89B4-F8A345FD6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94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C6BA-FD73-4905-9E81-4F3D151ACB1A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B5B-2340-44B1-89B4-F8A345FD6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71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C6BA-FD73-4905-9E81-4F3D151ACB1A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DB5B-2340-44B1-89B4-F8A345FD68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01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4B9906-69C6-28E0-0134-0E9731988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560398-9B99-EB86-216F-A7FDBCFB7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538C9BD-00AB-8547-2690-AD13B08C4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5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A89A63-C944-D436-F933-7221CE65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1E38766-5551-853C-6E89-93885593D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0607" cy="1069181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7AA95F-3B99-B7DA-7B20-A13D071208DD}"/>
              </a:ext>
            </a:extLst>
          </p:cNvPr>
          <p:cNvSpPr txBox="1"/>
          <p:nvPr/>
        </p:nvSpPr>
        <p:spPr>
          <a:xfrm>
            <a:off x="4360732" y="9286876"/>
            <a:ext cx="3076398" cy="95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■ ■ ■ ■株式会社</a:t>
            </a:r>
            <a:endParaRPr kumimoji="1" lang="en-US" altLang="ja-JP" dirty="0"/>
          </a:p>
          <a:p>
            <a:r>
              <a:rPr kumimoji="1" lang="ja-JP" altLang="en-US" dirty="0"/>
              <a:t>■ ■県■ ■市■ ■ ■ ■</a:t>
            </a:r>
            <a:endParaRPr kumimoji="1" lang="en-US" altLang="ja-JP" dirty="0"/>
          </a:p>
          <a:p>
            <a:r>
              <a:rPr kumimoji="1" lang="ja-JP" altLang="en-US" dirty="0"/>
              <a:t>電話　 ■ ■ ■ ■ ■ ■ ■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4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24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徳武産業㈱　串田 光</dc:creator>
  <cp:lastModifiedBy>徳武産業㈱　串田 光</cp:lastModifiedBy>
  <cp:revision>1</cp:revision>
  <dcterms:created xsi:type="dcterms:W3CDTF">2026-03-26T10:11:11Z</dcterms:created>
  <dcterms:modified xsi:type="dcterms:W3CDTF">2026-03-26T10:13:08Z</dcterms:modified>
</cp:coreProperties>
</file>