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200" d="100"/>
          <a:sy n="200" d="100"/>
        </p:scale>
        <p:origin x="144" y="-78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3525-0EBE-4A5E-A171-A26AE6199EE5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7012-0BF7-43B6-8758-47A987DC5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70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3525-0EBE-4A5E-A171-A26AE6199EE5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7012-0BF7-43B6-8758-47A987DC5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6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3525-0EBE-4A5E-A171-A26AE6199EE5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7012-0BF7-43B6-8758-47A987DC5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15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3525-0EBE-4A5E-A171-A26AE6199EE5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7012-0BF7-43B6-8758-47A987DC5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24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3525-0EBE-4A5E-A171-A26AE6199EE5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7012-0BF7-43B6-8758-47A987DC5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75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3525-0EBE-4A5E-A171-A26AE6199EE5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7012-0BF7-43B6-8758-47A987DC5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94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3525-0EBE-4A5E-A171-A26AE6199EE5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7012-0BF7-43B6-8758-47A987DC5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90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3525-0EBE-4A5E-A171-A26AE6199EE5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7012-0BF7-43B6-8758-47A987DC5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97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3525-0EBE-4A5E-A171-A26AE6199EE5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7012-0BF7-43B6-8758-47A987DC5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27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3525-0EBE-4A5E-A171-A26AE6199EE5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7012-0BF7-43B6-8758-47A987DC5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25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3525-0EBE-4A5E-A171-A26AE6199EE5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7012-0BF7-43B6-8758-47A987DC5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19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ED3525-0EBE-4A5E-A171-A26AE6199EE5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697012-0BF7-43B6-8758-47A987DC5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85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701B6C-5D95-589C-5C18-474EDABB75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2553881-3E85-E5B6-C42E-68429BDE35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C04250B-6A56-1A3C-BFEF-6317486B8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" y="-1"/>
            <a:ext cx="756060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2F2C7BB-AEF2-3351-3AA3-A9513334E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59675" cy="1069049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D41278-5472-B2FE-6C0E-50AF985776E5}"/>
              </a:ext>
            </a:extLst>
          </p:cNvPr>
          <p:cNvSpPr txBox="1"/>
          <p:nvPr/>
        </p:nvSpPr>
        <p:spPr>
          <a:xfrm>
            <a:off x="5000626" y="9491663"/>
            <a:ext cx="2405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■ ■ ■ ■株式会社</a:t>
            </a:r>
            <a:endParaRPr kumimoji="1" lang="en-US" altLang="ja-JP" sz="1400" dirty="0"/>
          </a:p>
          <a:p>
            <a:r>
              <a:rPr kumimoji="1" lang="ja-JP" altLang="en-US" sz="1400" dirty="0"/>
              <a:t>■ ■県■ ■市■ ■ ■ ■</a:t>
            </a:r>
            <a:endParaRPr kumimoji="1" lang="en-US" altLang="ja-JP" sz="1400" dirty="0"/>
          </a:p>
          <a:p>
            <a:r>
              <a:rPr kumimoji="1" lang="ja-JP" altLang="en-US" sz="1400" dirty="0"/>
              <a:t>電話　 ■ ■ ■ ■ ■ ■ ■</a:t>
            </a:r>
            <a:endParaRPr kumimoji="1"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1972558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24</Words>
  <Application>Microsoft Office PowerPoint</Application>
  <PresentationFormat>ユーザー設定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徳武産業㈱　串田 光</dc:creator>
  <cp:lastModifiedBy>徳武産業㈱　串田 光</cp:lastModifiedBy>
  <cp:revision>1</cp:revision>
  <dcterms:created xsi:type="dcterms:W3CDTF">2026-04-27T07:38:47Z</dcterms:created>
  <dcterms:modified xsi:type="dcterms:W3CDTF">2026-04-27T07:41:36Z</dcterms:modified>
</cp:coreProperties>
</file>