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3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8A55-2A6F-446C-B4CF-D6FAC91A799F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B0C-F1BF-4270-AFD3-1491C324B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98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8A55-2A6F-446C-B4CF-D6FAC91A799F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B0C-F1BF-4270-AFD3-1491C324B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24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8A55-2A6F-446C-B4CF-D6FAC91A799F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B0C-F1BF-4270-AFD3-1491C324B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00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8A55-2A6F-446C-B4CF-D6FAC91A799F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B0C-F1BF-4270-AFD3-1491C324B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9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8A55-2A6F-446C-B4CF-D6FAC91A799F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B0C-F1BF-4270-AFD3-1491C324B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7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8A55-2A6F-446C-B4CF-D6FAC91A799F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B0C-F1BF-4270-AFD3-1491C324B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27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8A55-2A6F-446C-B4CF-D6FAC91A799F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B0C-F1BF-4270-AFD3-1491C324B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29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8A55-2A6F-446C-B4CF-D6FAC91A799F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B0C-F1BF-4270-AFD3-1491C324B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69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8A55-2A6F-446C-B4CF-D6FAC91A799F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B0C-F1BF-4270-AFD3-1491C324B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2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8A55-2A6F-446C-B4CF-D6FAC91A799F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B0C-F1BF-4270-AFD3-1491C324B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35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8A55-2A6F-446C-B4CF-D6FAC91A799F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2B0C-F1BF-4270-AFD3-1491C324B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50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8A55-2A6F-446C-B4CF-D6FAC91A799F}" type="datetimeFigureOut">
              <a:rPr kumimoji="1" lang="ja-JP" altLang="en-US" smtClean="0"/>
              <a:t>2025/11/14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22B0C-F1BF-4270-AFD3-1491C324B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65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7BEF05-F295-7FBB-16C1-67FB8B07C4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E1F240D-1478-4834-74C1-27AF7890C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69EE477-B4A8-10A5-C551-FE7B3E463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"/>
            <a:ext cx="7559675" cy="106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0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95E9149-E12C-3FE2-5567-BF39CF756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"/>
            <a:ext cx="7559675" cy="1068897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5E78FC-2761-E9DD-F257-F26853561858}"/>
              </a:ext>
            </a:extLst>
          </p:cNvPr>
          <p:cNvSpPr txBox="1"/>
          <p:nvPr/>
        </p:nvSpPr>
        <p:spPr>
          <a:xfrm>
            <a:off x="4332158" y="9293902"/>
            <a:ext cx="2962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■ ■ ■ ■株式会社</a:t>
            </a:r>
            <a:endParaRPr kumimoji="1" lang="en-US" altLang="ja-JP" dirty="0"/>
          </a:p>
          <a:p>
            <a:r>
              <a:rPr kumimoji="1" lang="ja-JP" altLang="en-US" dirty="0"/>
              <a:t>■ ■県■ ■市■ ■ ■ ■</a:t>
            </a:r>
            <a:endParaRPr kumimoji="1" lang="en-US" altLang="ja-JP" dirty="0"/>
          </a:p>
          <a:p>
            <a:r>
              <a:rPr kumimoji="1" lang="ja-JP" altLang="en-US" dirty="0"/>
              <a:t>電話　 ■ ■ ■ ■ ■ ■ ■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5083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</TotalTime>
  <Words>24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徳武産業㈱　串田 光</dc:creator>
  <cp:lastModifiedBy>徳武産業㈱　串田 光</cp:lastModifiedBy>
  <cp:revision>3</cp:revision>
  <cp:lastPrinted>2025-11-13T07:49:38Z</cp:lastPrinted>
  <dcterms:created xsi:type="dcterms:W3CDTF">2025-11-13T07:39:40Z</dcterms:created>
  <dcterms:modified xsi:type="dcterms:W3CDTF">2025-11-14T04:06:20Z</dcterms:modified>
</cp:coreProperties>
</file>