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6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48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12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2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2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7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46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53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6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0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8779-83E3-438C-879B-AB9C4BEA5EE1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62D8-0116-4D87-8D6C-E7E2CCB8FD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8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DD078-E48C-03F6-ECA5-02CE3F65C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5CA07F-AD44-6022-84D5-93E37871E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5DE0982-C157-29A4-DF58-0C2FDDB16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5411" y="1565410"/>
            <a:ext cx="1069049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802D6A-D383-E407-1CEF-3B543EE9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5B7176-F84A-F811-E890-3575596841FB}"/>
              </a:ext>
            </a:extLst>
          </p:cNvPr>
          <p:cNvSpPr txBox="1"/>
          <p:nvPr/>
        </p:nvSpPr>
        <p:spPr>
          <a:xfrm>
            <a:off x="4362138" y="9308892"/>
            <a:ext cx="305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■ ■ ■ ■株式会社</a:t>
            </a:r>
            <a:endParaRPr kumimoji="1" lang="en-US" altLang="ja-JP" dirty="0"/>
          </a:p>
          <a:p>
            <a:r>
              <a:rPr kumimoji="1" lang="ja-JP" altLang="en-US" dirty="0"/>
              <a:t>■ ■県■ ■市■ ■ ■ ■</a:t>
            </a:r>
            <a:endParaRPr kumimoji="1" lang="en-US" altLang="ja-JP" dirty="0"/>
          </a:p>
          <a:p>
            <a:r>
              <a:rPr kumimoji="1" lang="ja-JP" altLang="en-US" dirty="0"/>
              <a:t>電話　 ■ ■ ■ ■ ■ ■ ■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852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2</cp:revision>
  <cp:lastPrinted>2025-11-13T07:35:16Z</cp:lastPrinted>
  <dcterms:created xsi:type="dcterms:W3CDTF">2025-11-13T07:34:31Z</dcterms:created>
  <dcterms:modified xsi:type="dcterms:W3CDTF">2025-11-14T04:04:57Z</dcterms:modified>
</cp:coreProperties>
</file>