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</p:sldIdLst>
  <p:sldSz cx="7559675" cy="10691813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150" d="100"/>
          <a:sy n="150" d="100"/>
        </p:scale>
        <p:origin x="1122" y="-56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6BB2-7E82-4DE7-82C9-8D7C40EDD0F7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E519-D147-4A22-A86D-024CBF59F1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035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6BB2-7E82-4DE7-82C9-8D7C40EDD0F7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E519-D147-4A22-A86D-024CBF59F1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1964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6BB2-7E82-4DE7-82C9-8D7C40EDD0F7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E519-D147-4A22-A86D-024CBF59F1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845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6BB2-7E82-4DE7-82C9-8D7C40EDD0F7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E519-D147-4A22-A86D-024CBF59F1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45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6BB2-7E82-4DE7-82C9-8D7C40EDD0F7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E519-D147-4A22-A86D-024CBF59F1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984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6BB2-7E82-4DE7-82C9-8D7C40EDD0F7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E519-D147-4A22-A86D-024CBF59F1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18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6BB2-7E82-4DE7-82C9-8D7C40EDD0F7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E519-D147-4A22-A86D-024CBF59F1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477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6BB2-7E82-4DE7-82C9-8D7C40EDD0F7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E519-D147-4A22-A86D-024CBF59F1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307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6BB2-7E82-4DE7-82C9-8D7C40EDD0F7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E519-D147-4A22-A86D-024CBF59F1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590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6BB2-7E82-4DE7-82C9-8D7C40EDD0F7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E519-D147-4A22-A86D-024CBF59F1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35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6BB2-7E82-4DE7-82C9-8D7C40EDD0F7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E519-D147-4A22-A86D-024CBF59F1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43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A6BB2-7E82-4DE7-82C9-8D7C40EDD0F7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9E519-D147-4A22-A86D-024CBF59F1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930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A21DCC-CCEE-C9F8-D9FF-70FA450064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5884F6E-570C-A0FE-8441-DAFE6D89C1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79A8608-2E11-295E-516E-269919A34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66062" y="1565068"/>
            <a:ext cx="10691813" cy="756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67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8C14CE7-9000-93C2-DAA5-F2A2F14DF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" y="1006"/>
            <a:ext cx="7561684" cy="1069181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2446655-053D-DCAE-3ECB-F5A28279A009}"/>
              </a:ext>
            </a:extLst>
          </p:cNvPr>
          <p:cNvSpPr txBox="1"/>
          <p:nvPr/>
        </p:nvSpPr>
        <p:spPr>
          <a:xfrm>
            <a:off x="5080000" y="9564914"/>
            <a:ext cx="247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2289CF6-E388-C7DD-18EB-6AE72C86FF06}"/>
              </a:ext>
            </a:extLst>
          </p:cNvPr>
          <p:cNvSpPr txBox="1"/>
          <p:nvPr/>
        </p:nvSpPr>
        <p:spPr>
          <a:xfrm>
            <a:off x="5078995" y="9380248"/>
            <a:ext cx="23088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■ ■ ■ ■株式会社</a:t>
            </a:r>
            <a:endParaRPr kumimoji="1" lang="en-US" altLang="ja-JP" sz="1400" dirty="0"/>
          </a:p>
          <a:p>
            <a:r>
              <a:rPr kumimoji="1" lang="ja-JP" altLang="en-US" sz="1400" dirty="0"/>
              <a:t>■ ■県■ ■市■ ■ ■ ■</a:t>
            </a:r>
            <a:endParaRPr kumimoji="1" lang="en-US" altLang="ja-JP" sz="1400" dirty="0"/>
          </a:p>
          <a:p>
            <a:r>
              <a:rPr kumimoji="1" lang="ja-JP" altLang="en-US" sz="1400" dirty="0"/>
              <a:t>電話　 ■ ■ ■ ■ ■ ■ ■</a:t>
            </a:r>
            <a:endParaRPr kumimoji="1"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3329242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66</TotalTime>
  <Words>24</Words>
  <Application>Microsoft Office PowerPoint</Application>
  <PresentationFormat>ユーザー設定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徳武産業㈱　串田 光</dc:creator>
  <cp:lastModifiedBy>徳武産業㈱　串田 光</cp:lastModifiedBy>
  <cp:revision>2</cp:revision>
  <cp:lastPrinted>2025-11-13T04:08:36Z</cp:lastPrinted>
  <dcterms:created xsi:type="dcterms:W3CDTF">2025-11-13T03:03:10Z</dcterms:created>
  <dcterms:modified xsi:type="dcterms:W3CDTF">2025-11-14T04:05:16Z</dcterms:modified>
</cp:coreProperties>
</file>