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94660"/>
  </p:normalViewPr>
  <p:slideViewPr>
    <p:cSldViewPr snapToGrid="0">
      <p:cViewPr varScale="1">
        <p:scale>
          <a:sx n="67" d="100"/>
          <a:sy n="67" d="100"/>
        </p:scale>
        <p:origin x="29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F5F-B7A3-469A-B963-8F8D6EB138B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2207-9831-4791-B9C9-61AECBE12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02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F5F-B7A3-469A-B963-8F8D6EB138B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2207-9831-4791-B9C9-61AECBE12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13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F5F-B7A3-469A-B963-8F8D6EB138B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2207-9831-4791-B9C9-61AECBE12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38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F5F-B7A3-469A-B963-8F8D6EB138B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2207-9831-4791-B9C9-61AECBE12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92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F5F-B7A3-469A-B963-8F8D6EB138B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2207-9831-4791-B9C9-61AECBE12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62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F5F-B7A3-469A-B963-8F8D6EB138B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2207-9831-4791-B9C9-61AECBE12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24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F5F-B7A3-469A-B963-8F8D6EB138B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2207-9831-4791-B9C9-61AECBE12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5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F5F-B7A3-469A-B963-8F8D6EB138B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2207-9831-4791-B9C9-61AECBE12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37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F5F-B7A3-469A-B963-8F8D6EB138B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2207-9831-4791-B9C9-61AECBE12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83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F5F-B7A3-469A-B963-8F8D6EB138B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2207-9831-4791-B9C9-61AECBE12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95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FF5F-B7A3-469A-B963-8F8D6EB138B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2207-9831-4791-B9C9-61AECBE12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94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BFF5F-B7A3-469A-B963-8F8D6EB138B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32207-9831-4791-B9C9-61AECBE12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35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ABAE3D-ADDF-58D3-B60D-CA4B048BD6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F41D01C-4590-4310-1C41-B2A862398F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27FD232-D6D0-311B-8B2B-8DCCFAC42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" y="-1"/>
            <a:ext cx="756060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7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A695367-5D93-B578-ADEE-3172F985B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" y="-1"/>
            <a:ext cx="7560607" cy="1069181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A37764-75F9-E2E7-C3C9-87C0E7E23813}"/>
              </a:ext>
            </a:extLst>
          </p:cNvPr>
          <p:cNvSpPr txBox="1"/>
          <p:nvPr/>
        </p:nvSpPr>
        <p:spPr>
          <a:xfrm>
            <a:off x="4471988" y="9437398"/>
            <a:ext cx="2630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■ ■ ■ ■株式会社</a:t>
            </a:r>
            <a:endParaRPr kumimoji="1" lang="en-US" altLang="ja-JP" sz="1600" dirty="0"/>
          </a:p>
          <a:p>
            <a:r>
              <a:rPr kumimoji="1" lang="ja-JP" altLang="en-US" sz="1600" dirty="0"/>
              <a:t>■ ■県■ ■市■ ■ ■ ■</a:t>
            </a:r>
            <a:endParaRPr kumimoji="1" lang="en-US" altLang="ja-JP" sz="1600" dirty="0"/>
          </a:p>
          <a:p>
            <a:r>
              <a:rPr kumimoji="1" lang="ja-JP" altLang="en-US" sz="1600" dirty="0"/>
              <a:t>電話　 ■ ■ ■ ■ ■ ■ ■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976582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24</Words>
  <Application>Microsoft Office PowerPoint</Application>
  <PresentationFormat>ユーザー設定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徳武産業㈱　串田 光</dc:creator>
  <cp:lastModifiedBy>徳武産業㈱　串田 光</cp:lastModifiedBy>
  <cp:revision>1</cp:revision>
  <dcterms:created xsi:type="dcterms:W3CDTF">2025-11-21T07:30:41Z</dcterms:created>
  <dcterms:modified xsi:type="dcterms:W3CDTF">2025-11-21T07:31:25Z</dcterms:modified>
</cp:coreProperties>
</file>