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</p:sldIdLst>
  <p:sldSz cx="7559675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1716" y="-4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A537-6366-48F4-AA8A-705DE285F027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B6AA-D915-4943-AF27-0732FC25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30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A537-6366-48F4-AA8A-705DE285F027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B6AA-D915-4943-AF27-0732FC25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71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A537-6366-48F4-AA8A-705DE285F027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B6AA-D915-4943-AF27-0732FC25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08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A537-6366-48F4-AA8A-705DE285F027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B6AA-D915-4943-AF27-0732FC25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383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A537-6366-48F4-AA8A-705DE285F027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B6AA-D915-4943-AF27-0732FC25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59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A537-6366-48F4-AA8A-705DE285F027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B6AA-D915-4943-AF27-0732FC25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812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A537-6366-48F4-AA8A-705DE285F027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B6AA-D915-4943-AF27-0732FC25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213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A537-6366-48F4-AA8A-705DE285F027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B6AA-D915-4943-AF27-0732FC25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1327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A537-6366-48F4-AA8A-705DE285F027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B6AA-D915-4943-AF27-0732FC25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66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A537-6366-48F4-AA8A-705DE285F027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B6AA-D915-4943-AF27-0732FC25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10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A537-6366-48F4-AA8A-705DE285F027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B6AA-D915-4943-AF27-0732FC25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39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1A537-6366-48F4-AA8A-705DE285F027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6B6AA-D915-4943-AF27-0732FC25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76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965D951-554F-03AD-B7CD-A58F8C07E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" y="465"/>
            <a:ext cx="7560606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8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069C5CD-CC44-261F-472A-4B3DCC8F9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" y="465"/>
            <a:ext cx="7560606" cy="1069181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F5132D-FAD4-9854-8B54-72794475CCF5}"/>
              </a:ext>
            </a:extLst>
          </p:cNvPr>
          <p:cNvSpPr txBox="1"/>
          <p:nvPr/>
        </p:nvSpPr>
        <p:spPr>
          <a:xfrm>
            <a:off x="5105400" y="9372600"/>
            <a:ext cx="23088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■ ■ ■ ■株式会社</a:t>
            </a:r>
            <a:endParaRPr kumimoji="1" lang="en-US" altLang="ja-JP" sz="1400" dirty="0"/>
          </a:p>
          <a:p>
            <a:r>
              <a:rPr kumimoji="1" lang="ja-JP" altLang="en-US" sz="1400" dirty="0"/>
              <a:t>■ ■県■ ■市■ ■ ■ ■</a:t>
            </a:r>
            <a:endParaRPr kumimoji="1" lang="en-US" altLang="ja-JP" sz="1400" dirty="0"/>
          </a:p>
          <a:p>
            <a:r>
              <a:rPr kumimoji="1" lang="ja-JP" altLang="en-US" sz="1400" dirty="0"/>
              <a:t>電話　 ■ ■ ■ ■ ■ ■ ■</a:t>
            </a:r>
            <a:endParaRPr kumimoji="1"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3625618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</TotalTime>
  <Words>24</Words>
  <Application>Microsoft Office PowerPoint</Application>
  <PresentationFormat>ユーザー設定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徳武産業㈱　串田 光</dc:creator>
  <cp:lastModifiedBy>徳武産業㈱　串田 光</cp:lastModifiedBy>
  <cp:revision>2</cp:revision>
  <cp:lastPrinted>2025-11-13T07:24:33Z</cp:lastPrinted>
  <dcterms:created xsi:type="dcterms:W3CDTF">2025-11-13T07:13:00Z</dcterms:created>
  <dcterms:modified xsi:type="dcterms:W3CDTF">2025-11-14T04:04:29Z</dcterms:modified>
</cp:coreProperties>
</file>