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3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49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2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42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83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2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6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96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9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92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CC18-540F-4063-ACB0-FD22177D15AD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7344-970E-412D-B60B-ACE386C8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186F8-8DC2-1E7C-1F71-8EDD3C7CE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5ABAA2-CA9C-D2A0-F793-4152C07A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F10E72-EEF7-0569-D09B-6DE908CAF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F5930-3E9F-2A20-1496-BDD919F80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F48E77-3AD4-83BB-AC69-269238472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642B66-18E2-E3BB-B4FD-4C211ABB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2FD992-D985-4363-E5BA-2D901749B44E}"/>
              </a:ext>
            </a:extLst>
          </p:cNvPr>
          <p:cNvSpPr txBox="1"/>
          <p:nvPr/>
        </p:nvSpPr>
        <p:spPr>
          <a:xfrm>
            <a:off x="4452079" y="9308892"/>
            <a:ext cx="2962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■ ■ ■ ■株式会社</a:t>
            </a:r>
            <a:endParaRPr kumimoji="1" lang="en-US" altLang="ja-JP" dirty="0"/>
          </a:p>
          <a:p>
            <a:r>
              <a:rPr kumimoji="1" lang="ja-JP" altLang="en-US" dirty="0"/>
              <a:t>■ ■県■ ■市■ ■ ■ ■</a:t>
            </a:r>
            <a:endParaRPr kumimoji="1" lang="en-US" altLang="ja-JP" dirty="0"/>
          </a:p>
          <a:p>
            <a:r>
              <a:rPr kumimoji="1" lang="ja-JP" altLang="en-US" dirty="0"/>
              <a:t>電話　 ■ ■ ■ ■ ■ ■ ■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487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2</cp:revision>
  <cp:lastPrinted>2025-11-14T01:12:12Z</cp:lastPrinted>
  <dcterms:created xsi:type="dcterms:W3CDTF">2025-11-14T01:11:28Z</dcterms:created>
  <dcterms:modified xsi:type="dcterms:W3CDTF">2025-11-14T04:05:44Z</dcterms:modified>
</cp:coreProperties>
</file>