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9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01F6-1E03-464B-8866-42E370AFA6D1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A05A-0223-41D0-B656-B5FF9F82F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9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01F6-1E03-464B-8866-42E370AFA6D1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A05A-0223-41D0-B656-B5FF9F82F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85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01F6-1E03-464B-8866-42E370AFA6D1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A05A-0223-41D0-B656-B5FF9F82F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95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01F6-1E03-464B-8866-42E370AFA6D1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A05A-0223-41D0-B656-B5FF9F82F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96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01F6-1E03-464B-8866-42E370AFA6D1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A05A-0223-41D0-B656-B5FF9F82F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21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01F6-1E03-464B-8866-42E370AFA6D1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A05A-0223-41D0-B656-B5FF9F82F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50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01F6-1E03-464B-8866-42E370AFA6D1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A05A-0223-41D0-B656-B5FF9F82F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17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01F6-1E03-464B-8866-42E370AFA6D1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A05A-0223-41D0-B656-B5FF9F82F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2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01F6-1E03-464B-8866-42E370AFA6D1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A05A-0223-41D0-B656-B5FF9F82F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14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01F6-1E03-464B-8866-42E370AFA6D1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A05A-0223-41D0-B656-B5FF9F82F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35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01F6-1E03-464B-8866-42E370AFA6D1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A05A-0223-41D0-B656-B5FF9F82F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74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01F6-1E03-464B-8866-42E370AFA6D1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A05A-0223-41D0-B656-B5FF9F82F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56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D71C4-4F0B-0117-6807-C997DCDBF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10F170-6D2E-F76E-4495-21E3AB33D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900A8E-B07F-9CE6-AC86-A6F8D3AF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" y="-1"/>
            <a:ext cx="75606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8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F0D98EB-CDAA-21F6-42A9-7CFBC6B92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" y="-1"/>
            <a:ext cx="7560607" cy="1069181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A97154-B21B-B581-B31B-67B827C2DC83}"/>
              </a:ext>
            </a:extLst>
          </p:cNvPr>
          <p:cNvSpPr txBox="1"/>
          <p:nvPr/>
        </p:nvSpPr>
        <p:spPr>
          <a:xfrm>
            <a:off x="4572370" y="9403784"/>
            <a:ext cx="281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■ ■ ■ ■株式会社</a:t>
            </a:r>
            <a:endParaRPr kumimoji="1" lang="en-US" altLang="ja-JP" sz="1600" dirty="0"/>
          </a:p>
          <a:p>
            <a:r>
              <a:rPr kumimoji="1" lang="ja-JP" altLang="en-US" sz="1600" dirty="0"/>
              <a:t>■ ■県■ ■市■ ■ ■ ■</a:t>
            </a:r>
            <a:endParaRPr kumimoji="1" lang="en-US" altLang="ja-JP" sz="1600" dirty="0"/>
          </a:p>
          <a:p>
            <a:r>
              <a:rPr kumimoji="1" lang="ja-JP" altLang="en-US" sz="1600" dirty="0"/>
              <a:t>電話　 ■ ■ ■ ■ ■ ■ ■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594157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24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徳武産業㈱　串田 光</dc:creator>
  <cp:lastModifiedBy>徳武産業㈱　串田 光</cp:lastModifiedBy>
  <cp:revision>1</cp:revision>
  <dcterms:created xsi:type="dcterms:W3CDTF">2025-11-21T07:28:30Z</dcterms:created>
  <dcterms:modified xsi:type="dcterms:W3CDTF">2025-11-21T07:29:59Z</dcterms:modified>
</cp:coreProperties>
</file>