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559675" cy="10439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94660"/>
  </p:normalViewPr>
  <p:slideViewPr>
    <p:cSldViewPr snapToGrid="0">
      <p:cViewPr varScale="1">
        <p:scale>
          <a:sx n="69" d="100"/>
          <a:sy n="69" d="100"/>
        </p:scale>
        <p:origin x="29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92E-4102-465A-8620-1E728D38C578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A581-5895-4245-B449-FDDD0F145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70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92E-4102-465A-8620-1E728D38C578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A581-5895-4245-B449-FDDD0F145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32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92E-4102-465A-8620-1E728D38C578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A581-5895-4245-B449-FDDD0F145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22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92E-4102-465A-8620-1E728D38C578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A581-5895-4245-B449-FDDD0F145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71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92E-4102-465A-8620-1E728D38C578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A581-5895-4245-B449-FDDD0F145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11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92E-4102-465A-8620-1E728D38C578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A581-5895-4245-B449-FDDD0F145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95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92E-4102-465A-8620-1E728D38C578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A581-5895-4245-B449-FDDD0F145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13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92E-4102-465A-8620-1E728D38C578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A581-5895-4245-B449-FDDD0F145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03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92E-4102-465A-8620-1E728D38C578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A581-5895-4245-B449-FDDD0F145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26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92E-4102-465A-8620-1E728D38C578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A581-5895-4245-B449-FDDD0F145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39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92E-4102-465A-8620-1E728D38C578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A581-5895-4245-B449-FDDD0F145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09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1492E-4102-465A-8620-1E728D38C578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3A581-5895-4245-B449-FDDD0F145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88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A450C4-066F-E9BB-24D3-14CB0D76B4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F3331E-BC78-48CF-0BFD-6FA2649A68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321D6B9-21F7-0233-3072-5AB303EB6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9" y="0"/>
            <a:ext cx="7382116" cy="10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4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7A6382F-EAA1-BD2A-DDA9-A7EE3B3DF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" y="0"/>
            <a:ext cx="7382115" cy="104394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F96B7B-5A21-5E21-558E-902B68E51AF9}"/>
              </a:ext>
            </a:extLst>
          </p:cNvPr>
          <p:cNvSpPr txBox="1"/>
          <p:nvPr/>
        </p:nvSpPr>
        <p:spPr>
          <a:xfrm>
            <a:off x="4441685" y="9144720"/>
            <a:ext cx="2682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■ ■ ■ ■株式会社</a:t>
            </a:r>
            <a:endParaRPr kumimoji="1" lang="en-US" altLang="ja-JP" sz="1600" dirty="0"/>
          </a:p>
          <a:p>
            <a:r>
              <a:rPr kumimoji="1" lang="ja-JP" altLang="en-US" sz="1600" dirty="0"/>
              <a:t>■ ■県■ ■市■ ■ ■ ■</a:t>
            </a:r>
            <a:endParaRPr kumimoji="1" lang="en-US" altLang="ja-JP" sz="1600" dirty="0"/>
          </a:p>
          <a:p>
            <a:r>
              <a:rPr kumimoji="1" lang="ja-JP" altLang="en-US" sz="1600" dirty="0"/>
              <a:t>電話　 ■ ■ ■ ■ ■ ■ ■</a:t>
            </a:r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1826475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24</Words>
  <Application>Microsoft Office PowerPoint</Application>
  <PresentationFormat>ユーザー設定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徳武産業㈱　串田 光</dc:creator>
  <cp:lastModifiedBy>徳武産業㈱　串田 光</cp:lastModifiedBy>
  <cp:revision>1</cp:revision>
  <dcterms:created xsi:type="dcterms:W3CDTF">2025-11-21T07:23:17Z</dcterms:created>
  <dcterms:modified xsi:type="dcterms:W3CDTF">2025-11-21T07:24:50Z</dcterms:modified>
</cp:coreProperties>
</file>